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0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>
      <p:cViewPr varScale="1">
        <p:scale>
          <a:sx n="64" d="100"/>
          <a:sy n="64" d="100"/>
        </p:scale>
        <p:origin x="-6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D9157EE-783B-4828-ACA1-6073330BE380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B7D84A9-E592-43BD-BCFA-A2574B28E1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Start simple e.g. Today is Thursday (Should show green), go into Audacity and script writing related questions. Aiming for the example (Thursday) and three questions summarising learning. 1 about podcasting, 1 about Audacity, 1 about writing the script.</a:t>
            </a: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02DB05-6E8E-44B5-A7B6-DB779B1527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3EDF6-745B-4099-A124-FC3AC7FD80A8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22ED2-4C45-4D7C-9836-6C3204DFBE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46E49-36A3-4EFE-A791-17C84D77C7F2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16939-ECB3-4E92-B765-C1D77F6972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E8FCE-65CA-4A3D-AD9A-F49A789D0D48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B4B1C-300A-4B92-8634-F61BA05588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F8483-28EB-4120-AB83-CD67BB884C9B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B35EE-0BC1-4911-9FCC-430AC13175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CB0E1-726A-48A1-AAF9-D76FB61299D8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E24D2-0227-4F36-B142-88C79946CD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5B8B8-B254-4C70-8DCE-807CC0C6D18B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769A-6994-4847-9402-026642C5C1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DA0D0-3FB9-4F05-8B43-53F98B049EF0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D0696-7F50-4DF7-AF5E-4B12618B04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FB8A1-8E79-43F9-A875-CA52205CE7E8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637BF-796D-4CD1-8235-DB6D5410AA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F9DF2-7800-4CA7-9F93-41A4DCD41027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687E0-7F60-4163-8ED4-5C0FD29FE0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BCA4F-BFC0-4255-96C9-3D3B4561F287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CD8AE-C6B3-4B5D-B4AD-14B08ED634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E99DA-5A5D-461B-AE19-05C4646A27C6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88984-0661-4CA4-A838-B38953B59A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88FB61-2CEA-40C5-BC82-A7C62B81799C}" type="datetimeFigureOut">
              <a:rPr lang="en-US"/>
              <a:pPr>
                <a:defRPr/>
              </a:pPr>
              <a:t>11/16/2010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4937AA-D203-4E3E-BC3E-392DA84B4F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-4" y="2"/>
          <a:ext cx="9144007" cy="6857995"/>
        </p:xfrm>
        <a:graphic>
          <a:graphicData uri="http://schemas.openxmlformats.org/drawingml/2006/table">
            <a:tbl>
              <a:tblPr/>
              <a:tblGrid>
                <a:gridCol w="577631"/>
                <a:gridCol w="577631"/>
                <a:gridCol w="239771"/>
                <a:gridCol w="577631"/>
                <a:gridCol w="577631"/>
                <a:gridCol w="577631"/>
                <a:gridCol w="577631"/>
                <a:gridCol w="577631"/>
                <a:gridCol w="577631"/>
                <a:gridCol w="577631"/>
                <a:gridCol w="577631"/>
                <a:gridCol w="577631"/>
                <a:gridCol w="577631"/>
                <a:gridCol w="577631"/>
                <a:gridCol w="577631"/>
                <a:gridCol w="577631"/>
                <a:gridCol w="239771"/>
              </a:tblGrid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Isobel 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Hebe 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Jack 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Kieran 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Ellie 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Joshua G-J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Joseph 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36483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latin typeface="Calibri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189186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D4"/>
                          </a:solidFill>
                          <a:latin typeface="Arial"/>
                        </a:rPr>
                        <a:t>WHITEBOARD</a:t>
                      </a:r>
                    </a:p>
                  </a:txBody>
                  <a:tcPr marL="0" marR="0" marT="0" marB="0" vert="wordArtVert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latin typeface="Arial"/>
                        </a:rPr>
                        <a:t>DESK</a:t>
                      </a:r>
                    </a:p>
                  </a:txBody>
                  <a:tcPr marL="0" marR="0" marT="0" marB="0" vert="wordArtVert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B71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Oli 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Ruth 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Georgia 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Neave 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Sam P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Marcus J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364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latin typeface="Calibri"/>
                        </a:rPr>
                        <a:t>Will 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Joseph C-J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Stefan 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Chloe 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Dan McG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Asia Drewe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Sam 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364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364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Saman 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Megan 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Alex 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Maddie 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latin typeface="Calibri"/>
                        </a:rPr>
                        <a:t>Alice W-B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latin typeface="Calibri"/>
                        </a:rPr>
                        <a:t>Samantha W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36483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0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189186"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latin typeface="Arial"/>
                        </a:rPr>
                        <a:t>PRINTERS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22071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2057400" y="6096000"/>
            <a:ext cx="708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Bring up your script from last lesson on the computer.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Today’s Objective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  <a:p>
            <a:pPr algn="ctr">
              <a:buFont typeface="Arial" charset="0"/>
              <a:buNone/>
            </a:pPr>
            <a:r>
              <a:rPr lang="en-US" sz="3600" smtClean="0"/>
              <a:t>To learn about pod casting</a:t>
            </a:r>
          </a:p>
          <a:p>
            <a:pPr algn="ctr">
              <a:buFont typeface="Arial" charset="0"/>
              <a:buNone/>
            </a:pPr>
            <a:r>
              <a:rPr lang="en-US" sz="3600" smtClean="0"/>
              <a:t> and audacity</a:t>
            </a:r>
          </a:p>
        </p:txBody>
      </p:sp>
      <p:pic>
        <p:nvPicPr>
          <p:cNvPr id="15363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3097213"/>
            <a:ext cx="3429000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Audacity</a:t>
            </a:r>
          </a:p>
        </p:txBody>
      </p:sp>
      <p:pic>
        <p:nvPicPr>
          <p:cNvPr id="16386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76400"/>
            <a:ext cx="5595938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6248400" y="1676400"/>
            <a:ext cx="2590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Free Audio Editing Software that you can download at home and experiment with.</a:t>
            </a:r>
          </a:p>
        </p:txBody>
      </p:sp>
      <p:pic>
        <p:nvPicPr>
          <p:cNvPr id="16388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92800" y="4114800"/>
            <a:ext cx="325120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Activity 1: Re-arrange the Numbers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10200" cy="4525963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You need to arrange the sound file into an </a:t>
            </a:r>
            <a:r>
              <a:rPr lang="en-US" u="sng" dirty="0" smtClean="0"/>
              <a:t>ascending</a:t>
            </a:r>
            <a:r>
              <a:rPr lang="en-US" dirty="0" smtClean="0"/>
              <a:t> order (1,2,3,4,5,6,7,8,9,10)</a:t>
            </a:r>
          </a:p>
          <a:p>
            <a:pPr algn="ctr" fontAlgn="auto">
              <a:spcAft>
                <a:spcPts val="0"/>
              </a:spcAft>
              <a:buFont typeface="Arial"/>
              <a:buNone/>
              <a:defRPr/>
            </a:pPr>
            <a:r>
              <a:rPr lang="en-US" b="1" dirty="0" smtClean="0"/>
              <a:t>I need to check it is done correctly first</a:t>
            </a:r>
          </a:p>
          <a:p>
            <a:pPr algn="ctr" fontAlgn="auto"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algn="ctr" fontAlgn="auto">
              <a:spcAft>
                <a:spcPts val="0"/>
              </a:spcAft>
              <a:buFont typeface="Arial"/>
              <a:buNone/>
              <a:defRPr/>
            </a:pPr>
            <a:r>
              <a:rPr lang="en-US" u="sng" dirty="0" smtClean="0"/>
              <a:t>EXTENSION TASK:</a:t>
            </a:r>
          </a:p>
          <a:p>
            <a:pPr algn="ctr"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Experiment with the effects section of audacity and write in WORD what each one does</a:t>
            </a:r>
            <a:endParaRPr lang="en-US" dirty="0"/>
          </a:p>
        </p:txBody>
      </p:sp>
      <p:pic>
        <p:nvPicPr>
          <p:cNvPr id="17411" name="Picture 3" descr="Screen shot 2010-11-10 at 19.48.58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88" y="1114425"/>
            <a:ext cx="2628900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To Cut and Paste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 smtClean="0"/>
              <a:t>Highlight the section you want to move</a:t>
            </a:r>
          </a:p>
          <a:p>
            <a:pPr marL="514350" indent="-514350" fontAlgn="auto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 smtClean="0"/>
              <a:t>Click the Cut Button</a:t>
            </a:r>
          </a:p>
          <a:p>
            <a:pPr marL="514350" indent="-514350" fontAlgn="auto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 smtClean="0"/>
              <a:t>Click where you want the sound to move to</a:t>
            </a:r>
          </a:p>
          <a:p>
            <a:pPr marL="514350" indent="-514350" fontAlgn="auto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 smtClean="0"/>
              <a:t>Click the Paste Button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pic>
        <p:nvPicPr>
          <p:cNvPr id="18435" name="Picture 3" descr="Screen shot 2010-11-10 at 19.31.38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0275" y="2743200"/>
            <a:ext cx="3946525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4800600" y="4044950"/>
            <a:ext cx="3886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    CUT       COPY    PASTE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Planning</a:t>
            </a:r>
          </a:p>
        </p:txBody>
      </p:sp>
      <p:pic>
        <p:nvPicPr>
          <p:cNvPr id="19458" name="Picture 5" descr="Screen shot 2010-11-10 at 20.04.2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17638"/>
            <a:ext cx="91440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6"/>
          <p:cNvSpPr txBox="1">
            <a:spLocks noChangeArrowheads="1"/>
          </p:cNvSpPr>
          <p:nvPr/>
        </p:nvSpPr>
        <p:spPr bwMode="auto">
          <a:xfrm>
            <a:off x="1600200" y="3303588"/>
            <a:ext cx="63246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You can do your pod-cast on any topic you have covered during your first term here.</a:t>
            </a:r>
          </a:p>
          <a:p>
            <a:endParaRPr lang="en-US" sz="2400">
              <a:latin typeface="Calibri" pitchFamily="34" charset="0"/>
            </a:endParaRPr>
          </a:p>
          <a:p>
            <a:endParaRPr lang="en-US" sz="2400">
              <a:latin typeface="Calibri" pitchFamily="34" charset="0"/>
            </a:endParaRPr>
          </a:p>
          <a:p>
            <a:r>
              <a:rPr lang="en-US" sz="2400">
                <a:latin typeface="Calibri" pitchFamily="34" charset="0"/>
              </a:rPr>
              <a:t>The way you can deliver your pod cast can be:</a:t>
            </a:r>
          </a:p>
          <a:p>
            <a:pPr>
              <a:buFontTx/>
              <a:buChar char="-"/>
            </a:pPr>
            <a:r>
              <a:rPr lang="en-US" sz="2400">
                <a:latin typeface="Calibri" pitchFamily="34" charset="0"/>
              </a:rPr>
              <a:t> News Report/News Update</a:t>
            </a:r>
          </a:p>
          <a:p>
            <a:pPr>
              <a:buFontTx/>
              <a:buChar char="-"/>
            </a:pPr>
            <a:r>
              <a:rPr lang="en-US" sz="2400">
                <a:latin typeface="Calibri" pitchFamily="34" charset="0"/>
              </a:rPr>
              <a:t> Story Telling</a:t>
            </a:r>
          </a:p>
          <a:p>
            <a:pPr>
              <a:buFontTx/>
              <a:buChar char="-"/>
            </a:pPr>
            <a:r>
              <a:rPr lang="en-US" sz="2400">
                <a:latin typeface="Calibri" pitchFamily="34" charset="0"/>
              </a:rPr>
              <a:t> Role Play</a:t>
            </a:r>
          </a:p>
          <a:p>
            <a:pPr>
              <a:buFontTx/>
              <a:buChar char="-"/>
            </a:pPr>
            <a:r>
              <a:rPr lang="en-US" sz="2400">
                <a:latin typeface="Calibri" pitchFamily="34" charset="0"/>
              </a:rPr>
              <a:t> Giving out information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Sentence Starters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Clr>
                <a:schemeClr val="tx2">
                  <a:lumMod val="20000"/>
                  <a:lumOff val="80000"/>
                </a:schemeClr>
              </a:buClr>
              <a:buFont typeface="Arial"/>
              <a:buChar char="•"/>
              <a:defRPr/>
            </a:pP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Sharing the Scripts</a:t>
            </a:r>
          </a:p>
        </p:txBody>
      </p:sp>
      <p:sp>
        <p:nvSpPr>
          <p:cNvPr id="21506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21507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Each group is going to share a part of the script they have written during the lesson.</a:t>
            </a:r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</p:txBody>
      </p:sp>
      <p:pic>
        <p:nvPicPr>
          <p:cNvPr id="2150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197100"/>
            <a:ext cx="3781425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Coloured Cards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3716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smtClean="0"/>
              <a:t>Going to ask some questions to check understanding from the lesson.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2743200"/>
            <a:ext cx="8229600" cy="1219200"/>
          </a:xfrm>
          <a:prstGeom prst="rect">
            <a:avLst/>
          </a:prstGeom>
          <a:solidFill>
            <a:srgbClr val="00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Show GREEN IF you agree with the statement or If you can do the task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457200" y="3962400"/>
            <a:ext cx="8229600" cy="1219200"/>
          </a:xfrm>
          <a:prstGeom prst="rect">
            <a:avLst/>
          </a:prstGeom>
          <a:solidFill>
            <a:srgbClr val="FF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Show ORANGE if you are unsure or would need prompting to complete the task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457200" y="5181600"/>
            <a:ext cx="8229600" cy="12192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Show RED if you disagree with the task or that you cannot complete the task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266</Words>
  <Application>Microsoft Macintosh PowerPoint</Application>
  <PresentationFormat>On-screen Show (4:3)</PresentationFormat>
  <Paragraphs>38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Calibri</vt:lpstr>
      <vt:lpstr>Arial</vt:lpstr>
      <vt:lpstr>Office Theme</vt:lpstr>
      <vt:lpstr>Slide 1</vt:lpstr>
      <vt:lpstr>Today’s Objective</vt:lpstr>
      <vt:lpstr>Introduction To Audacity</vt:lpstr>
      <vt:lpstr>Activity 1: Re-arrange the Numbers File</vt:lpstr>
      <vt:lpstr>How To Cut and Paste</vt:lpstr>
      <vt:lpstr>Planning</vt:lpstr>
      <vt:lpstr>Sentence Starters</vt:lpstr>
      <vt:lpstr>Sharing the Scripts</vt:lpstr>
      <vt:lpstr>Coloured Cards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 Goff</dc:creator>
  <cp:lastModifiedBy>rhowe</cp:lastModifiedBy>
  <cp:revision>7</cp:revision>
  <dcterms:created xsi:type="dcterms:W3CDTF">2010-11-10T18:35:42Z</dcterms:created>
  <dcterms:modified xsi:type="dcterms:W3CDTF">2010-11-16T10:54:16Z</dcterms:modified>
</cp:coreProperties>
</file>